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327531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юго-западный с переходом на северо-западный 5-10 м/с. Температура воздуха ночью 8-10, днем 24-26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 3-8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11-13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493842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28065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4310</cp:revision>
  <cp:lastPrinted>2021-07-01T03:56:27Z</cp:lastPrinted>
  <dcterms:created xsi:type="dcterms:W3CDTF">2018-03-27T06:03:00Z</dcterms:created>
  <dcterms:modified xsi:type="dcterms:W3CDTF">2026-05-15T06:59:47Z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